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36617" y="1656508"/>
            <a:ext cx="5915033" cy="4838687"/>
            <a:chOff x="981501" y="1675022"/>
            <a:chExt cx="5915033" cy="4838687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26148"/>
              <a:ext cx="1130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 (200X)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08208" y="3855437"/>
              <a:ext cx="11304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 (400X)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981501" y="6240755"/>
              <a:ext cx="10951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 (200X)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3957419" y="6267488"/>
              <a:ext cx="10951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 (400X)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3" y="4091614"/>
              <a:ext cx="2888325" cy="2160000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9" y="4107692"/>
              <a:ext cx="2888325" cy="2160000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501" y="1675022"/>
              <a:ext cx="2888324" cy="2160000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8" y="1675022"/>
              <a:ext cx="2888324" cy="2160000"/>
            </a:xfrm>
            <a:prstGeom prst="rect">
              <a:avLst/>
            </a:prstGeom>
          </p:spPr>
        </p:pic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296916" y="130968"/>
            <a:ext cx="8445501" cy="6596063"/>
            <a:chOff x="173" y="66"/>
            <a:chExt cx="5320" cy="4155"/>
          </a:xfrm>
        </p:grpSpPr>
        <p:grpSp>
          <p:nvGrpSpPr>
            <p:cNvPr id="1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4" name="Textfeld 1"/>
          <p:cNvSpPr txBox="1">
            <a:spLocks noChangeArrowheads="1"/>
          </p:cNvSpPr>
          <p:nvPr/>
        </p:nvSpPr>
        <p:spPr bwMode="auto">
          <a:xfrm>
            <a:off x="488950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VEGF-A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101-M58;HDLEC/NHDF 1:1)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feld 5"/>
          <p:cNvSpPr txBox="1">
            <a:spLocks noChangeArrowheads="1"/>
          </p:cNvSpPr>
          <p:nvPr/>
        </p:nvSpPr>
        <p:spPr bwMode="auto">
          <a:xfrm>
            <a:off x="6444208" y="1554912"/>
            <a:ext cx="235054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101-M58)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mixture (1:1) of primary human lymphatic endothelial cells (HDLEC) and primary normal human fibroblasts (NHDF) using a monoclonal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directed against human VEGF165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anti-mouse PE (Santa Cruz; 1:300) and goat anti-rabbit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[IF_LEC1405-04]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37</cp:revision>
  <cp:lastPrinted>2014-05-07T14:22:14Z</cp:lastPrinted>
  <dcterms:created xsi:type="dcterms:W3CDTF">2014-01-30T08:05:57Z</dcterms:created>
  <dcterms:modified xsi:type="dcterms:W3CDTF">2015-03-25T14:57:20Z</dcterms:modified>
</cp:coreProperties>
</file>